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cción predeterminada" id="{992832F5-EA01-48E5-B403-87E193F50680}">
          <p14:sldIdLst/>
        </p14:section>
        <p14:section name="Información general del proyecto" id="{087866C3-7028-482C-8D34-6BF5363FBD75}">
          <p14:sldIdLst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</p14:sldIdLst>
        </p14:section>
        <p14:section name="Actualización de estado" id="{521DEF98-8796-4632-831A-16252E9A6054}">
          <p14:sldIdLst/>
        </p14:section>
        <p14:section name="Escala de tiempo" id="{CF24EBA6-C924-424D-AC31-A4B9992A87E0}">
          <p14:sldIdLst/>
        </p14:section>
        <p14:section name="Siguientes pasos y elementos de acción" id="{C24C98EC-938D-4034-8DB8-5E8DBF16E3CB}">
          <p14:sldIdLst/>
        </p14:section>
        <p14:section name="Apéndice" id="{E35CCD6A-2288-476E-BC93-C75323AE1F32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1"/>
    </p:ext>
    <p:ext uri="{D31A062A-798A-4329-ABDD-BBA856620510}">
      <p14:defaultImageDpi xmlns:p14="http://schemas.microsoft.com/office/powerpoint/2010/main" xmlns="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35" autoAdjust="0"/>
    <p:restoredTop sz="88187" autoAdjust="0"/>
  </p:normalViewPr>
  <p:slideViewPr>
    <p:cSldViewPr>
      <p:cViewPr varScale="1">
        <p:scale>
          <a:sx n="45" d="100"/>
          <a:sy n="45" d="100"/>
        </p:scale>
        <p:origin x="-846" y="-90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s-ES" sz="1200"/>
            </a:lvl1pPr>
          </a:lstStyle>
          <a:p>
            <a:fld id="{724506C0-3FFE-45A5-803D-9F4FC5464A70}" type="datetimeFigureOut">
              <a:rPr/>
              <a:pPr/>
              <a:t>12/17/2009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s-ES" sz="1200"/>
            </a:lvl1pPr>
          </a:lstStyle>
          <a:p>
            <a:fld id="{F8646707-6BBD-41A9-B4DF-0C76A73A2D2A}" type="slidenum">
              <a:rPr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050131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s-EC" smtClean="0"/>
              <a:pPr/>
              <a:t>8</a:t>
            </a:fld>
            <a:endParaRPr lang="es-EC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 eaLnBrk="1" latinLnBrk="0" hangingPunct="1">
              <a:defRPr kumimoji="0" lang="es-ES">
                <a:latin typeface="Georgia" pitchFamily="18" charset="0"/>
              </a:defRPr>
            </a:lvl1pPr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 eaLnBrk="1" latinLnBrk="0" hangingPunct="1">
              <a:buNone/>
              <a:defRPr kumimoji="0" lang="es-ES"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es-ES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s-ES"/>
              <a:t>Haga clic para editar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/>
              <a:pPr/>
              <a:t>12/17/2009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/>
              <a:pPr/>
              <a:t>‹Nº›</a:t>
            </a:fld>
            <a:endParaRPr kumimoji="0" lang="es-E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/>
              <a:pPr/>
              <a:t>12/17/2009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/>
              <a:pPr/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y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/>
              <a:pPr/>
              <a:t>12/17/2009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/>
              <a:pPr/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/>
              <a:pPr/>
              <a:t>5/9/2006</a:t>
            </a:fld>
            <a:endParaRPr lang="es-E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33431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/>
          <a:srcRect l="-92" t="50811" r="45394" b="-590"/>
          <a:stretch/>
        </p:blipFill>
        <p:spPr>
          <a:xfrm>
            <a:off x="-13647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 eaLnBrk="1" latinLnBrk="0" hangingPunct="1">
              <a:defRPr kumimoji="0" lang="es-ES" sz="3600" b="0" cap="none">
                <a:latin typeface="Georgia" pitchFamily="18" charset="0"/>
              </a:defRPr>
            </a:lvl1pPr>
          </a:lstStyle>
          <a:p>
            <a:r>
              <a:rPr kumimoji="0" lang="es-ES"/>
              <a:t>Haga clic para modificar el estilo de título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 eaLnBrk="1" latinLnBrk="0" hangingPunct="1">
              <a:buNone/>
              <a:defRPr kumimoji="0" lang="es-ES"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eaLnBrk="1" latinLnBrk="0" hangingPunct="1">
              <a:buNone/>
              <a:defRPr kumimoji="0" lang="es-ES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es-ES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es-ES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es-ES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es-ES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es-ES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es-ES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es-ES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/>
              <a:pPr/>
              <a:t>12/17/2009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/>
              <a:pPr/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 eaLnBrk="1" latinLnBrk="0" hangingPunct="1">
              <a:defRPr kumimoji="0" lang="es-ES" sz="2800">
                <a:latin typeface="Georgia" pitchFamily="18" charset="0"/>
              </a:defRPr>
            </a:lvl1pPr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kumimoji="0" lang="es-ES" sz="2000">
                <a:latin typeface="Georgia" pitchFamily="18" charset="0"/>
              </a:defRPr>
            </a:lvl1pPr>
            <a:lvl2pPr marL="571500" indent="-22860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kumimoji="0" lang="es-ES" sz="1800">
                <a:latin typeface="Georgia" pitchFamily="18" charset="0"/>
              </a:defRPr>
            </a:lvl2pPr>
            <a:lvl3pPr eaLnBrk="1" latinLnBrk="0" hangingPunct="1">
              <a:defRPr kumimoji="0" lang="es-ES" sz="2000">
                <a:latin typeface="Georgia" pitchFamily="18" charset="0"/>
              </a:defRPr>
            </a:lvl3pPr>
            <a:lvl4pPr eaLnBrk="1" latinLnBrk="0" hangingPunct="1">
              <a:defRPr kumimoji="0" lang="es-ES" sz="2000">
                <a:latin typeface="Georgia" pitchFamily="18" charset="0"/>
              </a:defRPr>
            </a:lvl4pPr>
            <a:lvl5pPr eaLnBrk="1" latinLnBrk="0" hangingPunct="1">
              <a:defRPr kumimoji="0" lang="es-ES" sz="2000">
                <a:latin typeface="Georgia" pitchFamily="18" charset="0"/>
              </a:defRPr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/>
              <a:pPr/>
              <a:t>12/17/2009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/>
              <a:pPr/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es-ES" sz="2400"/>
            </a:lvl1pPr>
            <a:lvl2pPr eaLnBrk="1" latinLnBrk="0" hangingPunct="1">
              <a:defRPr kumimoji="0" lang="es-ES" sz="2000"/>
            </a:lvl2pPr>
            <a:lvl3pPr eaLnBrk="1" latinLnBrk="0" hangingPunct="1">
              <a:defRPr kumimoji="0" lang="es-ES" sz="1800"/>
            </a:lvl3pPr>
            <a:lvl4pPr eaLnBrk="1" latinLnBrk="0" hangingPunct="1">
              <a:defRPr kumimoji="0" lang="es-ES" sz="1600"/>
            </a:lvl4pPr>
            <a:lvl5pPr eaLnBrk="1" latinLnBrk="0" hangingPunct="1">
              <a:defRPr kumimoji="0" lang="es-ES" sz="1600"/>
            </a:lvl5pPr>
            <a:lvl6pPr eaLnBrk="1" latinLnBrk="0" hangingPunct="1">
              <a:defRPr kumimoji="0" lang="es-ES" sz="1800"/>
            </a:lvl6pPr>
            <a:lvl7pPr eaLnBrk="1" latinLnBrk="0" hangingPunct="1">
              <a:defRPr kumimoji="0" lang="es-ES" sz="1800"/>
            </a:lvl7pPr>
            <a:lvl8pPr eaLnBrk="1" latinLnBrk="0" hangingPunct="1">
              <a:defRPr kumimoji="0" lang="es-ES" sz="1800"/>
            </a:lvl8pPr>
            <a:lvl9pPr eaLnBrk="1" latinLnBrk="0" hangingPunct="1">
              <a:defRPr kumimoji="0" lang="es-ES" sz="18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es-ES" sz="2400"/>
            </a:lvl1pPr>
            <a:lvl2pPr eaLnBrk="1" latinLnBrk="0" hangingPunct="1">
              <a:defRPr kumimoji="0" lang="es-ES" sz="2000"/>
            </a:lvl2pPr>
            <a:lvl3pPr eaLnBrk="1" latinLnBrk="0" hangingPunct="1">
              <a:defRPr kumimoji="0" lang="es-ES" sz="1800"/>
            </a:lvl3pPr>
            <a:lvl4pPr eaLnBrk="1" latinLnBrk="0" hangingPunct="1">
              <a:defRPr kumimoji="0" lang="es-ES" sz="1600"/>
            </a:lvl4pPr>
            <a:lvl5pPr eaLnBrk="1" latinLnBrk="0" hangingPunct="1">
              <a:defRPr kumimoji="0" lang="es-ES" sz="1600"/>
            </a:lvl5pPr>
            <a:lvl6pPr eaLnBrk="1" latinLnBrk="0" hangingPunct="1">
              <a:defRPr kumimoji="0" lang="es-ES" sz="1800"/>
            </a:lvl6pPr>
            <a:lvl7pPr eaLnBrk="1" latinLnBrk="0" hangingPunct="1">
              <a:defRPr kumimoji="0" lang="es-ES" sz="1800"/>
            </a:lvl7pPr>
            <a:lvl8pPr eaLnBrk="1" latinLnBrk="0" hangingPunct="1">
              <a:defRPr kumimoji="0" lang="es-ES" sz="1800"/>
            </a:lvl8pPr>
            <a:lvl9pPr eaLnBrk="1" latinLnBrk="0" hangingPunct="1">
              <a:defRPr kumimoji="0" lang="es-ES" sz="18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/>
              <a:pPr/>
              <a:t>12/17/2009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/>
              <a:pPr/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 eaLnBrk="1" latinLnBrk="0" hangingPunct="1">
              <a:defRPr kumimoji="0" lang="es-ES"/>
            </a:lvl1pPr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es-ES" sz="2000" b="1"/>
            </a:lvl1pPr>
            <a:lvl2pPr marL="457200" indent="0" eaLnBrk="1" latinLnBrk="0" hangingPunct="1">
              <a:buNone/>
              <a:defRPr kumimoji="0" lang="es-ES" sz="2000" b="1"/>
            </a:lvl2pPr>
            <a:lvl3pPr marL="914400" indent="0" eaLnBrk="1" latinLnBrk="0" hangingPunct="1">
              <a:buNone/>
              <a:defRPr kumimoji="0" lang="es-ES" sz="1800" b="1"/>
            </a:lvl3pPr>
            <a:lvl4pPr marL="1371600" indent="0" eaLnBrk="1" latinLnBrk="0" hangingPunct="1">
              <a:buNone/>
              <a:defRPr kumimoji="0" lang="es-ES" sz="1600" b="1"/>
            </a:lvl4pPr>
            <a:lvl5pPr marL="1828800" indent="0" eaLnBrk="1" latinLnBrk="0" hangingPunct="1">
              <a:buNone/>
              <a:defRPr kumimoji="0" lang="es-ES" sz="1600" b="1"/>
            </a:lvl5pPr>
            <a:lvl6pPr marL="2286000" indent="0" eaLnBrk="1" latinLnBrk="0" hangingPunct="1">
              <a:buNone/>
              <a:defRPr kumimoji="0" lang="es-ES" sz="1600" b="1"/>
            </a:lvl6pPr>
            <a:lvl7pPr marL="2743200" indent="0" eaLnBrk="1" latinLnBrk="0" hangingPunct="1">
              <a:buNone/>
              <a:defRPr kumimoji="0" lang="es-ES" sz="1600" b="1"/>
            </a:lvl7pPr>
            <a:lvl8pPr marL="3200400" indent="0" eaLnBrk="1" latinLnBrk="0" hangingPunct="1">
              <a:buNone/>
              <a:defRPr kumimoji="0" lang="es-ES" sz="1600" b="1"/>
            </a:lvl8pPr>
            <a:lvl9pPr marL="3657600" indent="0" eaLnBrk="1" latinLnBrk="0" hangingPunct="1">
              <a:buNone/>
              <a:defRPr kumimoji="0" lang="es-ES" sz="1600" b="1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 eaLnBrk="1" latinLnBrk="0" hangingPunct="1">
              <a:defRPr kumimoji="0" lang="es-ES" sz="2000"/>
            </a:lvl1pPr>
            <a:lvl2pPr eaLnBrk="1" latinLnBrk="0" hangingPunct="1">
              <a:defRPr kumimoji="0" lang="es-ES" sz="1800"/>
            </a:lvl2pPr>
            <a:lvl3pPr eaLnBrk="1" latinLnBrk="0" hangingPunct="1">
              <a:defRPr kumimoji="0" lang="es-ES" sz="1600"/>
            </a:lvl3pPr>
            <a:lvl4pPr eaLnBrk="1" latinLnBrk="0" hangingPunct="1">
              <a:defRPr kumimoji="0" lang="es-ES" sz="1400"/>
            </a:lvl4pPr>
            <a:lvl5pPr eaLnBrk="1" latinLnBrk="0" hangingPunct="1">
              <a:defRPr kumimoji="0" lang="es-ES" sz="1400"/>
            </a:lvl5pPr>
            <a:lvl6pPr eaLnBrk="1" latinLnBrk="0" hangingPunct="1">
              <a:defRPr kumimoji="0" lang="es-ES" sz="1600"/>
            </a:lvl6pPr>
            <a:lvl7pPr eaLnBrk="1" latinLnBrk="0" hangingPunct="1">
              <a:defRPr kumimoji="0" lang="es-ES" sz="1600"/>
            </a:lvl7pPr>
            <a:lvl8pPr eaLnBrk="1" latinLnBrk="0" hangingPunct="1">
              <a:defRPr kumimoji="0" lang="es-ES" sz="1600"/>
            </a:lvl8pPr>
            <a:lvl9pPr eaLnBrk="1" latinLnBrk="0" hangingPunct="1">
              <a:defRPr kumimoji="0" lang="es-ES" sz="16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eaLnBrk="1" latinLnBrk="0" hangingPunct="1">
              <a:buNone/>
              <a:defRPr kumimoji="0" lang="es-ES" sz="2000" b="1"/>
            </a:lvl1pPr>
            <a:lvl2pPr marL="457200" indent="0" eaLnBrk="1" latinLnBrk="0" hangingPunct="1">
              <a:buNone/>
              <a:defRPr kumimoji="0" lang="es-ES" sz="2000" b="1"/>
            </a:lvl2pPr>
            <a:lvl3pPr marL="914400" indent="0" eaLnBrk="1" latinLnBrk="0" hangingPunct="1">
              <a:buNone/>
              <a:defRPr kumimoji="0" lang="es-ES" sz="1800" b="1"/>
            </a:lvl3pPr>
            <a:lvl4pPr marL="1371600" indent="0" eaLnBrk="1" latinLnBrk="0" hangingPunct="1">
              <a:buNone/>
              <a:defRPr kumimoji="0" lang="es-ES" sz="1600" b="1"/>
            </a:lvl4pPr>
            <a:lvl5pPr marL="1828800" indent="0" eaLnBrk="1" latinLnBrk="0" hangingPunct="1">
              <a:buNone/>
              <a:defRPr kumimoji="0" lang="es-ES" sz="1600" b="1"/>
            </a:lvl5pPr>
            <a:lvl6pPr marL="2286000" indent="0" eaLnBrk="1" latinLnBrk="0" hangingPunct="1">
              <a:buNone/>
              <a:defRPr kumimoji="0" lang="es-ES" sz="1600" b="1"/>
            </a:lvl6pPr>
            <a:lvl7pPr marL="2743200" indent="0" eaLnBrk="1" latinLnBrk="0" hangingPunct="1">
              <a:buNone/>
              <a:defRPr kumimoji="0" lang="es-ES" sz="1600" b="1"/>
            </a:lvl7pPr>
            <a:lvl8pPr marL="3200400" indent="0" eaLnBrk="1" latinLnBrk="0" hangingPunct="1">
              <a:buNone/>
              <a:defRPr kumimoji="0" lang="es-ES" sz="1600" b="1"/>
            </a:lvl8pPr>
            <a:lvl9pPr marL="3657600" indent="0" eaLnBrk="1" latinLnBrk="0" hangingPunct="1">
              <a:buNone/>
              <a:defRPr kumimoji="0" lang="es-ES" sz="1600" b="1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eaLnBrk="1" latinLnBrk="0" hangingPunct="1">
              <a:defRPr kumimoji="0" lang="es-ES" sz="2000"/>
            </a:lvl1pPr>
            <a:lvl2pPr eaLnBrk="1" latinLnBrk="0" hangingPunct="1">
              <a:defRPr kumimoji="0" lang="es-ES" sz="1800"/>
            </a:lvl2pPr>
            <a:lvl3pPr eaLnBrk="1" latinLnBrk="0" hangingPunct="1">
              <a:defRPr kumimoji="0" lang="es-ES" sz="1600"/>
            </a:lvl3pPr>
            <a:lvl4pPr eaLnBrk="1" latinLnBrk="0" hangingPunct="1">
              <a:defRPr kumimoji="0" lang="es-ES" sz="1400"/>
            </a:lvl4pPr>
            <a:lvl5pPr eaLnBrk="1" latinLnBrk="0" hangingPunct="1">
              <a:defRPr kumimoji="0" lang="es-ES" sz="1400"/>
            </a:lvl5pPr>
            <a:lvl6pPr eaLnBrk="1" latinLnBrk="0" hangingPunct="1">
              <a:defRPr kumimoji="0" lang="es-ES" sz="1600"/>
            </a:lvl6pPr>
            <a:lvl7pPr eaLnBrk="1" latinLnBrk="0" hangingPunct="1">
              <a:defRPr kumimoji="0" lang="es-ES" sz="1600"/>
            </a:lvl7pPr>
            <a:lvl8pPr eaLnBrk="1" latinLnBrk="0" hangingPunct="1">
              <a:defRPr kumimoji="0" lang="es-ES" sz="1600"/>
            </a:lvl8pPr>
            <a:lvl9pPr eaLnBrk="1" latinLnBrk="0" hangingPunct="1">
              <a:defRPr kumimoji="0" lang="es-ES" sz="16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/>
              <a:pPr/>
              <a:t>12/17/2009</a:t>
            </a:fld>
            <a:endParaRPr kumimoji="0"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/>
              <a:pPr/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eaLnBrk="1" latinLnBrk="0" hangingPunct="1">
              <a:defRPr kumimoji="0" lang="es-ES" sz="2800"/>
            </a:lvl1pPr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/>
              <a:pPr/>
              <a:t>12/17/2009</a:t>
            </a:fld>
            <a:endParaRPr kumimoji="0"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/>
              <a:pPr/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/>
              <a:pPr/>
              <a:t>12/17/2009</a:t>
            </a:fld>
            <a:endParaRPr kumimoji="0"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/>
              <a:pPr/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 eaLnBrk="1" latinLnBrk="0" hangingPunct="1">
              <a:defRPr kumimoji="0" lang="es-ES" sz="2000" b="1"/>
            </a:lvl1pPr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 eaLnBrk="1" latinLnBrk="0" hangingPunct="1">
              <a:defRPr kumimoji="0" lang="es-ES" sz="2800"/>
            </a:lvl1pPr>
            <a:lvl2pPr eaLnBrk="1" latinLnBrk="0" hangingPunct="1">
              <a:defRPr kumimoji="0" lang="es-ES" sz="2400"/>
            </a:lvl2pPr>
            <a:lvl3pPr eaLnBrk="1" latinLnBrk="0" hangingPunct="1">
              <a:defRPr kumimoji="0" lang="es-ES" sz="2000"/>
            </a:lvl3pPr>
            <a:lvl4pPr eaLnBrk="1" latinLnBrk="0" hangingPunct="1">
              <a:defRPr kumimoji="0" lang="es-ES" sz="1800"/>
            </a:lvl4pPr>
            <a:lvl5pPr eaLnBrk="1" latinLnBrk="0" hangingPunct="1">
              <a:defRPr kumimoji="0" lang="es-ES" sz="1800"/>
            </a:lvl5pPr>
            <a:lvl6pPr eaLnBrk="1" latinLnBrk="0" hangingPunct="1">
              <a:defRPr kumimoji="0" lang="es-ES" sz="2000"/>
            </a:lvl6pPr>
            <a:lvl7pPr eaLnBrk="1" latinLnBrk="0" hangingPunct="1">
              <a:defRPr kumimoji="0" lang="es-ES" sz="2000"/>
            </a:lvl7pPr>
            <a:lvl8pPr eaLnBrk="1" latinLnBrk="0" hangingPunct="1">
              <a:defRPr kumimoji="0" lang="es-ES" sz="2000"/>
            </a:lvl8pPr>
            <a:lvl9pPr eaLnBrk="1" latinLnBrk="0" hangingPunct="1">
              <a:defRPr kumimoji="0" lang="es-ES" sz="20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 eaLnBrk="1" latinLnBrk="0" hangingPunct="1">
              <a:buNone/>
              <a:defRPr kumimoji="0" lang="es-ES" sz="1400"/>
            </a:lvl1pPr>
            <a:lvl2pPr marL="457200" indent="0" eaLnBrk="1" latinLnBrk="0" hangingPunct="1">
              <a:buNone/>
              <a:defRPr kumimoji="0" lang="es-ES" sz="1200"/>
            </a:lvl2pPr>
            <a:lvl3pPr marL="914400" indent="0" eaLnBrk="1" latinLnBrk="0" hangingPunct="1">
              <a:buNone/>
              <a:defRPr kumimoji="0" lang="es-ES" sz="1000"/>
            </a:lvl3pPr>
            <a:lvl4pPr marL="1371600" indent="0" eaLnBrk="1" latinLnBrk="0" hangingPunct="1">
              <a:buNone/>
              <a:defRPr kumimoji="0" lang="es-ES" sz="900"/>
            </a:lvl4pPr>
            <a:lvl5pPr marL="1828800" indent="0" eaLnBrk="1" latinLnBrk="0" hangingPunct="1">
              <a:buNone/>
              <a:defRPr kumimoji="0" lang="es-ES" sz="900"/>
            </a:lvl5pPr>
            <a:lvl6pPr marL="2286000" indent="0" eaLnBrk="1" latinLnBrk="0" hangingPunct="1">
              <a:buNone/>
              <a:defRPr kumimoji="0" lang="es-ES" sz="900"/>
            </a:lvl6pPr>
            <a:lvl7pPr marL="2743200" indent="0" eaLnBrk="1" latinLnBrk="0" hangingPunct="1">
              <a:buNone/>
              <a:defRPr kumimoji="0" lang="es-ES" sz="900"/>
            </a:lvl7pPr>
            <a:lvl8pPr marL="3200400" indent="0" eaLnBrk="1" latinLnBrk="0" hangingPunct="1">
              <a:buNone/>
              <a:defRPr kumimoji="0" lang="es-ES" sz="900"/>
            </a:lvl8pPr>
            <a:lvl9pPr marL="3657600" indent="0" eaLnBrk="1" latinLnBrk="0" hangingPunct="1">
              <a:buNone/>
              <a:defRPr kumimoji="0" lang="es-ES" sz="9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/>
              <a:pPr/>
              <a:t>12/17/2009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/>
              <a:pPr/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es-ES" sz="2000" b="1"/>
            </a:lvl1pPr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es-ES" sz="3200"/>
            </a:lvl1pPr>
            <a:lvl2pPr marL="457200" indent="0" eaLnBrk="1" latinLnBrk="0" hangingPunct="1">
              <a:buNone/>
              <a:defRPr kumimoji="0" lang="es-ES" sz="2800"/>
            </a:lvl2pPr>
            <a:lvl3pPr marL="914400" indent="0" eaLnBrk="1" latinLnBrk="0" hangingPunct="1">
              <a:buNone/>
              <a:defRPr kumimoji="0" lang="es-ES" sz="2400"/>
            </a:lvl3pPr>
            <a:lvl4pPr marL="1371600" indent="0" eaLnBrk="1" latinLnBrk="0" hangingPunct="1">
              <a:buNone/>
              <a:defRPr kumimoji="0" lang="es-ES" sz="2000"/>
            </a:lvl4pPr>
            <a:lvl5pPr marL="1828800" indent="0" eaLnBrk="1" latinLnBrk="0" hangingPunct="1">
              <a:buNone/>
              <a:defRPr kumimoji="0" lang="es-ES" sz="2000"/>
            </a:lvl5pPr>
            <a:lvl6pPr marL="2286000" indent="0" eaLnBrk="1" latinLnBrk="0" hangingPunct="1">
              <a:buNone/>
              <a:defRPr kumimoji="0" lang="es-ES" sz="2000"/>
            </a:lvl6pPr>
            <a:lvl7pPr marL="2743200" indent="0" eaLnBrk="1" latinLnBrk="0" hangingPunct="1">
              <a:buNone/>
              <a:defRPr kumimoji="0" lang="es-ES" sz="2000"/>
            </a:lvl7pPr>
            <a:lvl8pPr marL="3200400" indent="0" eaLnBrk="1" latinLnBrk="0" hangingPunct="1">
              <a:buNone/>
              <a:defRPr kumimoji="0" lang="es-ES" sz="2000"/>
            </a:lvl8pPr>
            <a:lvl9pPr marL="3657600" indent="0" eaLnBrk="1" latinLnBrk="0" hangingPunct="1">
              <a:buNone/>
              <a:defRPr kumimoji="0" lang="es-ES" sz="2000"/>
            </a:lvl9pPr>
          </a:lstStyle>
          <a:p>
            <a:pPr eaLnBrk="1" latinLnBrk="0" hangingPunct="1"/>
            <a:r>
              <a:rPr lang="es-ES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es-ES" sz="1400"/>
            </a:lvl1pPr>
            <a:lvl2pPr marL="457200" indent="0" eaLnBrk="1" latinLnBrk="0" hangingPunct="1">
              <a:buNone/>
              <a:defRPr kumimoji="0" lang="es-ES" sz="1200"/>
            </a:lvl2pPr>
            <a:lvl3pPr marL="914400" indent="0" eaLnBrk="1" latinLnBrk="0" hangingPunct="1">
              <a:buNone/>
              <a:defRPr kumimoji="0" lang="es-ES" sz="1000"/>
            </a:lvl3pPr>
            <a:lvl4pPr marL="1371600" indent="0" eaLnBrk="1" latinLnBrk="0" hangingPunct="1">
              <a:buNone/>
              <a:defRPr kumimoji="0" lang="es-ES" sz="900"/>
            </a:lvl4pPr>
            <a:lvl5pPr marL="1828800" indent="0" eaLnBrk="1" latinLnBrk="0" hangingPunct="1">
              <a:buNone/>
              <a:defRPr kumimoji="0" lang="es-ES" sz="900"/>
            </a:lvl5pPr>
            <a:lvl6pPr marL="2286000" indent="0" eaLnBrk="1" latinLnBrk="0" hangingPunct="1">
              <a:buNone/>
              <a:defRPr kumimoji="0" lang="es-ES" sz="900"/>
            </a:lvl6pPr>
            <a:lvl7pPr marL="2743200" indent="0" eaLnBrk="1" latinLnBrk="0" hangingPunct="1">
              <a:buNone/>
              <a:defRPr kumimoji="0" lang="es-ES" sz="900"/>
            </a:lvl7pPr>
            <a:lvl8pPr marL="3200400" indent="0" eaLnBrk="1" latinLnBrk="0" hangingPunct="1">
              <a:buNone/>
              <a:defRPr kumimoji="0" lang="es-ES" sz="900"/>
            </a:lvl8pPr>
            <a:lvl9pPr marL="3657600" indent="0" eaLnBrk="1" latinLnBrk="0" hangingPunct="1">
              <a:buNone/>
              <a:defRPr kumimoji="0" lang="es-ES" sz="9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/>
              <a:pPr/>
              <a:t>12/17/2009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/>
              <a:pPr/>
              <a:t>‹Nº›</a:t>
            </a:fld>
            <a:endParaRPr kumimoji="0" lang="es-E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es-ES" smtClean="0"/>
              <a:t>Haga clic para modificar el estilo de título del patrón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es-ES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rPr/>
              <a:pPr/>
              <a:t>12/17/2009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es-ES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es-ES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/>
              <a:pPr/>
              <a:t>‹Nº›</a:t>
            </a:fld>
            <a:endParaRPr kumimoji="0" lang="es-E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es-ES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es-ES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es-ES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es-ES"/>
      </a:defPPr>
      <a:lvl1pPr marL="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es-ES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15616" y="2132856"/>
            <a:ext cx="691276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800" dirty="0"/>
              <a:t>Asambleas Generales del </a:t>
            </a:r>
            <a:r>
              <a:rPr lang="es-ES" sz="4800" dirty="0" smtClean="0"/>
              <a:t>CLAI</a:t>
            </a:r>
          </a:p>
          <a:p>
            <a:pPr algn="ctr"/>
            <a:endParaRPr lang="es-ES" sz="4800" dirty="0"/>
          </a:p>
          <a:p>
            <a:pPr algn="ctr"/>
            <a:r>
              <a:rPr lang="es-ES" sz="4800" dirty="0" smtClean="0"/>
              <a:t>1982-2013</a:t>
            </a:r>
            <a:endParaRPr lang="es-EC" sz="4800" dirty="0"/>
          </a:p>
        </p:txBody>
      </p:sp>
    </p:spTree>
    <p:extLst>
      <p:ext uri="{BB962C8B-B14F-4D97-AF65-F5344CB8AC3E}">
        <p14:creationId xmlns:p14="http://schemas.microsoft.com/office/powerpoint/2010/main" xmlns="" val="37182520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0E7D4">
                  <a:alpha val="50999"/>
                </a:srgbClr>
              </a:gs>
              <a:gs pos="100000">
                <a:srgbClr val="F0E7D4">
                  <a:gamma/>
                  <a:shade val="46275"/>
                  <a:invGamma/>
                  <a:alpha val="52000"/>
                </a:srgb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es-ES" sz="4800" b="1"/>
              <a:t>I – Asamblea General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827213"/>
            <a:ext cx="7280275" cy="4410075"/>
          </a:xfrm>
        </p:spPr>
        <p:txBody>
          <a:bodyPr>
            <a:normAutofit fontScale="92500" lnSpcReduction="20000"/>
          </a:bodyPr>
          <a:lstStyle/>
          <a:p>
            <a:pPr marL="0" indent="0"/>
            <a:r>
              <a:rPr lang="es-ES" sz="3200" b="1">
                <a:solidFill>
                  <a:srgbClr val="000099"/>
                </a:solidFill>
              </a:rPr>
              <a:t> 11 al 18 de Noviembre de 1982  – Huampaní (Lima)</a:t>
            </a:r>
          </a:p>
          <a:p>
            <a:pPr marL="0" indent="0">
              <a:buFont typeface="Wingdings" pitchFamily="2" charset="2"/>
              <a:buNone/>
            </a:pPr>
            <a:endParaRPr lang="es-ES" sz="3200" b="1">
              <a:solidFill>
                <a:srgbClr val="000099"/>
              </a:solidFill>
            </a:endParaRPr>
          </a:p>
          <a:p>
            <a:pPr marL="0" indent="0"/>
            <a:r>
              <a:rPr lang="es-ES" sz="3200" b="1">
                <a:solidFill>
                  <a:srgbClr val="0033CC"/>
                </a:solidFill>
              </a:rPr>
              <a:t>Tema:</a:t>
            </a:r>
            <a:r>
              <a:rPr lang="es-ES" sz="3200" b="1">
                <a:solidFill>
                  <a:srgbClr val="000099"/>
                </a:solidFill>
              </a:rPr>
              <a:t> </a:t>
            </a:r>
            <a:br>
              <a:rPr lang="es-ES" sz="3200" b="1">
                <a:solidFill>
                  <a:srgbClr val="000099"/>
                </a:solidFill>
              </a:rPr>
            </a:br>
            <a:endParaRPr lang="es-ES" sz="3200" b="1">
              <a:solidFill>
                <a:srgbClr val="000099"/>
              </a:solidFill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es-ES" sz="3600" b="1" i="1"/>
              <a:t>Jesucristo, Vocación Comprometida con el Reino</a:t>
            </a:r>
          </a:p>
          <a:p>
            <a:pPr marL="0" indent="0"/>
            <a:endParaRPr lang="es-ES" sz="2100"/>
          </a:p>
        </p:txBody>
      </p:sp>
    </p:spTree>
    <p:extLst>
      <p:ext uri="{BB962C8B-B14F-4D97-AF65-F5344CB8AC3E}">
        <p14:creationId xmlns:p14="http://schemas.microsoft.com/office/powerpoint/2010/main" xmlns="" val="32034470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523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523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CCFF66">
                  <a:alpha val="44000"/>
                </a:srgbClr>
              </a:gs>
              <a:gs pos="100000">
                <a:srgbClr val="CCFF66">
                  <a:gamma/>
                  <a:shade val="46275"/>
                  <a:invGamma/>
                  <a:alpha val="48000"/>
                </a:srgbClr>
              </a:gs>
            </a:gsLst>
            <a:lin ang="5400000" scaled="1"/>
          </a:gradFill>
        </p:spPr>
        <p:txBody>
          <a:bodyPr/>
          <a:lstStyle/>
          <a:p>
            <a:r>
              <a:rPr lang="es-ES" sz="4800" b="1"/>
              <a:t>II - Asamblea General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</a:pPr>
            <a:r>
              <a:rPr lang="es-ES" sz="3600" b="1" dirty="0">
                <a:solidFill>
                  <a:srgbClr val="FF0000"/>
                </a:solidFill>
              </a:rPr>
              <a:t>28 de Octubre al 2 del Noviembre – </a:t>
            </a:r>
            <a:r>
              <a:rPr lang="es-ES" sz="3600" b="1" dirty="0" err="1">
                <a:solidFill>
                  <a:srgbClr val="FF0000"/>
                </a:solidFill>
              </a:rPr>
              <a:t>Indaiatuba</a:t>
            </a:r>
            <a:r>
              <a:rPr lang="es-ES" sz="3600" b="1" dirty="0">
                <a:solidFill>
                  <a:srgbClr val="FF0000"/>
                </a:solidFill>
              </a:rPr>
              <a:t> (Brasil)</a:t>
            </a:r>
            <a:br>
              <a:rPr lang="es-ES" sz="3600" b="1" dirty="0">
                <a:solidFill>
                  <a:srgbClr val="FF0000"/>
                </a:solidFill>
              </a:rPr>
            </a:br>
            <a:endParaRPr lang="es-ES" sz="3600" b="1" dirty="0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</a:pPr>
            <a:r>
              <a:rPr lang="es-ES" sz="3600" b="1" dirty="0">
                <a:solidFill>
                  <a:srgbClr val="0033CC"/>
                </a:solidFill>
              </a:rPr>
              <a:t>Tema:</a:t>
            </a:r>
            <a:r>
              <a:rPr lang="es-ES" sz="3600" b="1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s-ES" sz="3600" b="1" i="1" dirty="0"/>
              <a:t>Iglesia, hacia una Esperanza </a:t>
            </a:r>
            <a:r>
              <a:rPr lang="es-ES" sz="3600" b="1" i="1" dirty="0" smtClean="0"/>
              <a:t>Solidaria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es-ES" sz="3600" b="1" i="1" dirty="0" smtClean="0"/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s-ES" sz="3600" b="1" i="1" dirty="0" smtClean="0"/>
              <a:t>1986</a:t>
            </a:r>
            <a:endParaRPr lang="es-ES" sz="3600" b="1" i="1" dirty="0"/>
          </a:p>
        </p:txBody>
      </p:sp>
    </p:spTree>
    <p:extLst>
      <p:ext uri="{BB962C8B-B14F-4D97-AF65-F5344CB8AC3E}">
        <p14:creationId xmlns:p14="http://schemas.microsoft.com/office/powerpoint/2010/main" xmlns="" val="8079152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625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625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accent1">
                  <a:alpha val="27000"/>
                </a:schemeClr>
              </a:gs>
              <a:gs pos="100000">
                <a:schemeClr val="accent1">
                  <a:gamma/>
                  <a:shade val="46275"/>
                  <a:invGamma/>
                  <a:alpha val="38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s-ES" sz="4800" b="1"/>
              <a:t>III - Asamblea General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827213"/>
            <a:ext cx="7351712" cy="4338637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s-ES" sz="3200" b="1">
                <a:solidFill>
                  <a:srgbClr val="000099"/>
                </a:solidFill>
              </a:rPr>
              <a:t>25 de enero – 1 de febrero de 1995 -  Concepción (Chile)</a:t>
            </a:r>
          </a:p>
          <a:p>
            <a:pPr marL="0" indent="0"/>
            <a:endParaRPr lang="es-ES" sz="3200"/>
          </a:p>
          <a:p>
            <a:pPr marL="0" indent="0"/>
            <a:r>
              <a:rPr lang="es-ES" sz="3200">
                <a:solidFill>
                  <a:srgbClr val="0033CC"/>
                </a:solidFill>
              </a:rPr>
              <a:t>Tema:</a:t>
            </a:r>
            <a:r>
              <a:rPr lang="es-ES" sz="3200"/>
              <a:t> </a:t>
            </a:r>
            <a:br>
              <a:rPr lang="es-ES" sz="3200"/>
            </a:br>
            <a:endParaRPr lang="es-ES" sz="3200"/>
          </a:p>
          <a:p>
            <a:pPr marL="0" indent="0" algn="ctr">
              <a:buFont typeface="Wingdings" pitchFamily="2" charset="2"/>
              <a:buNone/>
            </a:pPr>
            <a:r>
              <a:rPr lang="es-ES" sz="4000" b="1" i="1"/>
              <a:t>Renaciendo a una Esperanza Viva</a:t>
            </a:r>
          </a:p>
          <a:p>
            <a:pPr marL="0" indent="0"/>
            <a:endParaRPr lang="es-ES" sz="4500"/>
          </a:p>
        </p:txBody>
      </p:sp>
    </p:spTree>
    <p:extLst>
      <p:ext uri="{BB962C8B-B14F-4D97-AF65-F5344CB8AC3E}">
        <p14:creationId xmlns:p14="http://schemas.microsoft.com/office/powerpoint/2010/main" xmlns="" val="26579461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72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72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845840"/>
            <a:ext cx="7313612" cy="1143000"/>
          </a:xfrm>
          <a:gradFill rotWithShape="1">
            <a:gsLst>
              <a:gs pos="0">
                <a:srgbClr val="FAAB92">
                  <a:alpha val="44000"/>
                </a:srgbClr>
              </a:gs>
              <a:gs pos="100000">
                <a:srgbClr val="FAAB92">
                  <a:gamma/>
                  <a:shade val="46275"/>
                  <a:invGamma/>
                  <a:alpha val="49001"/>
                </a:srgbClr>
              </a:gs>
            </a:gsLst>
            <a:lin ang="2700000" scaled="1"/>
          </a:gradFill>
        </p:spPr>
        <p:txBody>
          <a:bodyPr/>
          <a:lstStyle/>
          <a:p>
            <a:r>
              <a:rPr lang="es-ES" sz="4400" b="1"/>
              <a:t>IV – Asamblea General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s-ES" sz="3600" b="1">
                <a:solidFill>
                  <a:srgbClr val="000099"/>
                </a:solidFill>
              </a:rPr>
              <a:t>12 al 19 de enero de 2001  Baranquilla (Colombia)</a:t>
            </a:r>
          </a:p>
          <a:p>
            <a:endParaRPr lang="es-ES" sz="3600" b="1">
              <a:solidFill>
                <a:srgbClr val="000099"/>
              </a:solidFill>
            </a:endParaRPr>
          </a:p>
          <a:p>
            <a:r>
              <a:rPr lang="es-ES" sz="3600" b="1">
                <a:solidFill>
                  <a:srgbClr val="0033CC"/>
                </a:solidFill>
              </a:rPr>
              <a:t>Tema:</a:t>
            </a:r>
            <a:r>
              <a:rPr lang="es-ES" sz="3600" b="1">
                <a:solidFill>
                  <a:srgbClr val="000099"/>
                </a:solidFill>
              </a:rPr>
              <a:t> </a:t>
            </a:r>
          </a:p>
          <a:p>
            <a:pPr algn="ctr">
              <a:buFont typeface="Wingdings" pitchFamily="2" charset="2"/>
              <a:buNone/>
            </a:pPr>
            <a:r>
              <a:rPr lang="es-ES" sz="4400" b="1" i="1"/>
              <a:t>Libres para construir la paz</a:t>
            </a:r>
            <a:endParaRPr lang="es-ES" sz="3700" i="1"/>
          </a:p>
        </p:txBody>
      </p:sp>
    </p:spTree>
    <p:extLst>
      <p:ext uri="{BB962C8B-B14F-4D97-AF65-F5344CB8AC3E}">
        <p14:creationId xmlns:p14="http://schemas.microsoft.com/office/powerpoint/2010/main" xmlns="" val="4192547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83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83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3399FF">
                  <a:alpha val="38000"/>
                </a:srgbClr>
              </a:gs>
              <a:gs pos="100000">
                <a:srgbClr val="3399FF">
                  <a:gamma/>
                  <a:shade val="46275"/>
                  <a:invGamma/>
                  <a:alpha val="37000"/>
                </a:srgbClr>
              </a:gs>
            </a:gsLst>
            <a:lin ang="2700000" scaled="1"/>
          </a:gradFill>
        </p:spPr>
        <p:txBody>
          <a:bodyPr/>
          <a:lstStyle/>
          <a:p>
            <a:pPr algn="ctr"/>
            <a:r>
              <a:rPr lang="es-ES" b="1"/>
              <a:t>V ASAMBLEA GENERAL</a:t>
            </a:r>
            <a:r>
              <a:rPr lang="es-ES"/>
              <a:t> </a:t>
            </a:r>
          </a:p>
        </p:txBody>
      </p:sp>
      <p:pic>
        <p:nvPicPr>
          <p:cNvPr id="30724" name="Picture 4" descr="logo_clai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411413" y="2060500"/>
            <a:ext cx="3240707" cy="324070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377950" y="5084763"/>
            <a:ext cx="66008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s-ES" sz="4000" b="1" i="1">
                <a:latin typeface="Batang" pitchFamily="18" charset="-127"/>
              </a:rPr>
              <a:t>Buenos Aires, </a:t>
            </a:r>
            <a:br>
              <a:rPr lang="es-ES" sz="4000" b="1" i="1">
                <a:latin typeface="Batang" pitchFamily="18" charset="-127"/>
              </a:rPr>
            </a:br>
            <a:r>
              <a:rPr lang="es-ES" sz="4000" b="1" i="1">
                <a:latin typeface="Batang" pitchFamily="18" charset="-127"/>
              </a:rPr>
              <a:t>19-25 de Febrero de 2007</a:t>
            </a:r>
            <a:endParaRPr lang="es-ES" sz="16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96812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07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07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684213" y="549275"/>
            <a:ext cx="8250237" cy="41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es-ES" sz="6600" i="1">
                <a:latin typeface="Arial" pitchFamily="34" charset="0"/>
              </a:rPr>
              <a:t>La gracia de Dios</a:t>
            </a:r>
          </a:p>
          <a:p>
            <a:pPr algn="ctr"/>
            <a:r>
              <a:rPr lang="es-ES" sz="6600" i="1">
                <a:latin typeface="Arial" pitchFamily="34" charset="0"/>
              </a:rPr>
              <a:t> nos justifica, </a:t>
            </a:r>
          </a:p>
          <a:p>
            <a:pPr algn="ctr"/>
            <a:r>
              <a:rPr lang="es-ES" sz="6600" i="1">
                <a:latin typeface="Arial" pitchFamily="34" charset="0"/>
              </a:rPr>
              <a:t>su Espíritu nos libera </a:t>
            </a:r>
          </a:p>
          <a:p>
            <a:pPr algn="ctr"/>
            <a:r>
              <a:rPr lang="es-ES" sz="6600" i="1">
                <a:latin typeface="Arial" pitchFamily="34" charset="0"/>
              </a:rPr>
              <a:t>para la vida</a:t>
            </a:r>
            <a:r>
              <a:rPr lang="es-ES" sz="5400">
                <a:latin typeface="Arial" pitchFamily="34" charset="0"/>
              </a:rPr>
              <a:t> 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755650" y="260350"/>
            <a:ext cx="847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2000" b="1" i="1">
                <a:latin typeface="Arial" pitchFamily="34" charset="0"/>
              </a:rPr>
              <a:t>Tema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900113" y="5013325"/>
            <a:ext cx="7643812" cy="1187450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2400" b="1" i="1">
                <a:latin typeface="Batang" pitchFamily="18" charset="-127"/>
              </a:rPr>
              <a:t>Así como reinó el pecado en la muerte, </a:t>
            </a:r>
          </a:p>
          <a:p>
            <a:r>
              <a:rPr lang="es-ES" sz="2400" b="1" i="1">
                <a:latin typeface="Batang" pitchFamily="18" charset="-127"/>
              </a:rPr>
              <a:t>reine también la gracia  que nos trae justificación y </a:t>
            </a:r>
          </a:p>
          <a:p>
            <a:r>
              <a:rPr lang="es-ES" sz="2400" b="1" i="1">
                <a:latin typeface="Batang" pitchFamily="18" charset="-127"/>
              </a:rPr>
              <a:t>vida eterna por medio de Jesucristo nuestro Señor.</a:t>
            </a:r>
            <a:r>
              <a:rPr lang="es-ES" sz="2400" b="1">
                <a:latin typeface="Arial" pitchFamily="34" charset="0"/>
              </a:rPr>
              <a:t> 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6732588" y="6230938"/>
            <a:ext cx="173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b="1" i="1">
                <a:latin typeface="Arial" pitchFamily="34" charset="0"/>
              </a:rPr>
              <a:t>Romanos 5.21</a:t>
            </a:r>
          </a:p>
        </p:txBody>
      </p:sp>
    </p:spTree>
    <p:extLst>
      <p:ext uri="{BB962C8B-B14F-4D97-AF65-F5344CB8AC3E}">
        <p14:creationId xmlns:p14="http://schemas.microsoft.com/office/powerpoint/2010/main" xmlns="" val="7412275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1246668" y="1124744"/>
            <a:ext cx="7313612" cy="316108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5400" b="1" dirty="0" err="1" smtClean="0">
                <a:solidFill>
                  <a:schemeClr val="tx1"/>
                </a:solidFill>
              </a:rPr>
              <a:t>Afirmando</a:t>
            </a:r>
            <a:endParaRPr lang="en-US" sz="54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5400" b="1" dirty="0" smtClean="0">
                <a:solidFill>
                  <a:schemeClr val="tx1"/>
                </a:solidFill>
              </a:rPr>
              <a:t> u</a:t>
            </a:r>
            <a:r>
              <a:rPr lang="en-US" sz="5400" b="1" dirty="0" smtClean="0"/>
              <a:t>n </a:t>
            </a:r>
            <a:r>
              <a:rPr lang="en-US" sz="5400" b="1" dirty="0" err="1" smtClean="0">
                <a:solidFill>
                  <a:srgbClr val="FF0000"/>
                </a:solidFill>
              </a:rPr>
              <a:t>e</a:t>
            </a:r>
            <a:r>
              <a:rPr lang="en-US" sz="5400" b="1" dirty="0" err="1" smtClean="0"/>
              <a:t>c</a:t>
            </a:r>
            <a:r>
              <a:rPr lang="en-US" sz="5400" b="1" dirty="0" err="1" smtClean="0">
                <a:solidFill>
                  <a:srgbClr val="00B050"/>
                </a:solidFill>
              </a:rPr>
              <a:t>u</a:t>
            </a:r>
            <a:r>
              <a:rPr lang="en-US" sz="5400" b="1" dirty="0" err="1" smtClean="0">
                <a:solidFill>
                  <a:schemeClr val="tx2">
                    <a:lumMod val="50000"/>
                  </a:schemeClr>
                </a:solidFill>
              </a:rPr>
              <a:t>m</a:t>
            </a:r>
            <a:r>
              <a:rPr lang="en-US" sz="5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</a:t>
            </a:r>
            <a:r>
              <a:rPr lang="en-US" sz="5400" b="1" dirty="0" err="1" smtClean="0">
                <a:solidFill>
                  <a:srgbClr val="7030A0"/>
                </a:solidFill>
              </a:rPr>
              <a:t>n</a:t>
            </a:r>
            <a:r>
              <a:rPr lang="en-US" sz="5400" b="1" dirty="0" err="1" smtClean="0"/>
              <a:t>i</a:t>
            </a:r>
            <a:r>
              <a:rPr lang="en-US" sz="5400" b="1" dirty="0" err="1" smtClean="0">
                <a:solidFill>
                  <a:srgbClr val="C00000"/>
                </a:solidFill>
              </a:rPr>
              <a:t>s</a:t>
            </a:r>
            <a:r>
              <a:rPr lang="en-US" sz="5400" b="1" dirty="0" err="1" smtClean="0">
                <a:solidFill>
                  <a:schemeClr val="accent3">
                    <a:lumMod val="50000"/>
                  </a:schemeClr>
                </a:solidFill>
              </a:rPr>
              <a:t>m</a:t>
            </a:r>
            <a:r>
              <a:rPr lang="en-US" sz="5400" b="1" dirty="0" err="1" smtClean="0">
                <a:solidFill>
                  <a:schemeClr val="accent6">
                    <a:lumMod val="75000"/>
                  </a:schemeClr>
                </a:solidFill>
              </a:rPr>
              <a:t>o</a:t>
            </a:r>
            <a:r>
              <a:rPr lang="en-US" sz="5400" b="1" dirty="0" smtClean="0"/>
              <a:t> de </a:t>
            </a:r>
            <a:r>
              <a:rPr lang="en-US" sz="5400" b="1" dirty="0" err="1" smtClean="0"/>
              <a:t>gestos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concretos</a:t>
            </a:r>
            <a:endParaRPr lang="es-EC" sz="5400" b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 </a:t>
            </a:r>
            <a:r>
              <a:rPr lang="en-US" dirty="0" err="1" smtClean="0"/>
              <a:t>Asamblea</a:t>
            </a:r>
            <a:r>
              <a:rPr lang="en-US" dirty="0" smtClean="0"/>
              <a:t> General del CLAI</a:t>
            </a:r>
            <a:endParaRPr lang="es-EC" dirty="0"/>
          </a:p>
        </p:txBody>
      </p:sp>
      <p:pic>
        <p:nvPicPr>
          <p:cNvPr id="4" name="3 Imagen" descr="Logoclaitrans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83996" y="6237312"/>
            <a:ext cx="952500" cy="4572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835696" y="4725144"/>
            <a:ext cx="69936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 smtClean="0"/>
              <a:t>Para que todos/as sean uno … para que el mundo crea que tú me enviaste (Juan 17.21)</a:t>
            </a:r>
          </a:p>
          <a:p>
            <a:endParaRPr lang="es-EC" dirty="0"/>
          </a:p>
        </p:txBody>
      </p:sp>
      <p:sp>
        <p:nvSpPr>
          <p:cNvPr id="6" name="5 CuadroTexto"/>
          <p:cNvSpPr txBox="1"/>
          <p:nvPr/>
        </p:nvSpPr>
        <p:spPr>
          <a:xfrm>
            <a:off x="2051720" y="5733256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Tema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de la VI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Asamblea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e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indicador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para los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próximos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6 </a:t>
            </a:r>
            <a:r>
              <a:rPr lang="en-US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años</a:t>
            </a:r>
            <a:endParaRPr lang="es-EC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67544" y="2060848"/>
            <a:ext cx="779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Tema</a:t>
            </a:r>
            <a:r>
              <a:rPr lang="en-US" dirty="0" smtClean="0"/>
              <a:t>: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xmlns="" val="2596379902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67744" y="682327"/>
            <a:ext cx="4600638" cy="605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1863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forme de estado del proyec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ProjectStatusReport</Template>
  <TotalTime>0</TotalTime>
  <Words>179</Words>
  <Application>Microsoft Office PowerPoint</Application>
  <PresentationFormat>Presentación en pantalla (4:3)</PresentationFormat>
  <Paragraphs>43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Informe de estado del proyecto</vt:lpstr>
      <vt:lpstr>Diapositiva 1</vt:lpstr>
      <vt:lpstr>I – Asamblea General</vt:lpstr>
      <vt:lpstr>II - Asamblea General</vt:lpstr>
      <vt:lpstr>III - Asamblea General</vt:lpstr>
      <vt:lpstr>IV – Asamblea General</vt:lpstr>
      <vt:lpstr>V ASAMBLEA GENERAL </vt:lpstr>
      <vt:lpstr>Diapositiva 7</vt:lpstr>
      <vt:lpstr>VI Asamblea General del CLAI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2012-07-08T15:38:06Z</dcterms:created>
  <dcterms:modified xsi:type="dcterms:W3CDTF">2012-07-08T19:29:02Z</dcterms:modified>
</cp:coreProperties>
</file>